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61" r:id="rId4"/>
    <p:sldId id="260" r:id="rId5"/>
    <p:sldId id="259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3" autoAdjust="0"/>
    <p:restoredTop sz="76329" autoAdjust="0"/>
  </p:normalViewPr>
  <p:slideViewPr>
    <p:cSldViewPr snapToGrid="0">
      <p:cViewPr varScale="1">
        <p:scale>
          <a:sx n="63" d="100"/>
          <a:sy n="63" d="100"/>
        </p:scale>
        <p:origin x="3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37477-2DF7-4B80-B421-6F462743D13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2C34D-1388-4AD8-BDB0-BC37D487D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41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2C34D-1388-4AD8-BDB0-BC37D487DA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16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We experience</a:t>
            </a:r>
            <a:r>
              <a:rPr lang="en-US" sz="1200" baseline="0" dirty="0"/>
              <a:t> all 3, often one emotion is more prominent than the others</a:t>
            </a:r>
          </a:p>
          <a:p>
            <a:endParaRPr lang="en-US" sz="1200" baseline="0" dirty="0"/>
          </a:p>
          <a:p>
            <a:r>
              <a:rPr lang="en-US" sz="1200" baseline="0" dirty="0"/>
              <a:t>You could share examples of situations that could evoke emotions.  (i.e. Doing poorly on a test/Not getting the position you want for a team or a role in a play/A sibling getting upset with you/etc.) Get students thinking about everyday/realistic scenarios and what emotions come up.</a:t>
            </a:r>
          </a:p>
          <a:p>
            <a:r>
              <a:rPr lang="en-US" sz="1200" baseline="0" dirty="0"/>
              <a:t>   - you can share too!  It’s a good way to show that EVERYONE reacts someway to these issues.  You know your Titan Team so you can guide this how you see fit to get them thinking/discussing these scenarios.</a:t>
            </a:r>
          </a:p>
          <a:p>
            <a:r>
              <a:rPr lang="en-US" sz="1200" baseline="0" dirty="0"/>
              <a:t>   - our goal here is to acknowledge these emotions and focus more time on the strengths that we rely on to get through them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0AD33-524A-4730-90A3-D207DAEAF1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68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should all find some ways to help us through those tough times and the wheel here shows different STRENGTHS.</a:t>
            </a:r>
          </a:p>
          <a:p>
            <a:r>
              <a:rPr lang="en-US" dirty="0"/>
              <a:t>   - STRENGTHS are things we have around us to help us process and move forward</a:t>
            </a:r>
          </a:p>
          <a:p>
            <a:endParaRPr lang="en-US" dirty="0"/>
          </a:p>
          <a:p>
            <a:r>
              <a:rPr lang="en-US" dirty="0"/>
              <a:t>Take a moment to go around and explain what each slice is or give examples.  Spirituality and Generosity, can be tough to give examples of so there are definitions here </a:t>
            </a:r>
          </a:p>
          <a:p>
            <a:r>
              <a:rPr lang="en-US" dirty="0"/>
              <a:t>   - </a:t>
            </a:r>
            <a:r>
              <a:rPr lang="en-US" u="none" baseline="0" dirty="0"/>
              <a:t>Generosity: doing things for others and giving of our own time, which can lift our spirits and others’</a:t>
            </a:r>
          </a:p>
          <a:p>
            <a:r>
              <a:rPr lang="en-US" u="none" baseline="0" dirty="0"/>
              <a:t>   - Spirituality: practicing gratitude, mindfulness, and connectedness with a larger purpose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2C34D-1388-4AD8-BDB0-BC37D487DA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87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discuss some examples!</a:t>
            </a:r>
          </a:p>
          <a:p>
            <a:endParaRPr lang="en-US" dirty="0"/>
          </a:p>
          <a:p>
            <a:r>
              <a:rPr lang="en-US" dirty="0"/>
              <a:t>Some students may have multiple, and some may have a tough time recognizing theirs.  Be patient, give ideas!  </a:t>
            </a:r>
          </a:p>
          <a:p>
            <a:endParaRPr lang="en-US" dirty="0"/>
          </a:p>
          <a:p>
            <a:r>
              <a:rPr lang="en-US" dirty="0"/>
              <a:t>Note that most examples can fit under one of the slices of the wheel. i.e. I turn to music or run when I’m angry (healthy activities).  I talk to my best friend or uncle or counselor when I’m anxious (positive friend/family support/ mentor).  After suffering a sports injury I saw a doctor/counselor when healing and moving forward (mental and medical health)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0AD33-524A-4730-90A3-D207DAEAF1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4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I feel </a:t>
            </a:r>
            <a:r>
              <a:rPr lang="en-US" u="sng" dirty="0"/>
              <a:t>(insert one of the 3 emotions), </a:t>
            </a:r>
            <a:r>
              <a:rPr lang="en-US" dirty="0"/>
              <a:t>I turn to </a:t>
            </a:r>
            <a:r>
              <a:rPr lang="en-US" u="sng" dirty="0"/>
              <a:t>(a strength).</a:t>
            </a:r>
          </a:p>
          <a:p>
            <a:endParaRPr lang="en-US" u="sng" dirty="0"/>
          </a:p>
          <a:p>
            <a:r>
              <a:rPr lang="en-US" u="none" dirty="0"/>
              <a:t>You could have students share their strengths here if they are comfortable, or have them </a:t>
            </a:r>
            <a:r>
              <a:rPr lang="en-US" u="none" baseline="0" dirty="0"/>
              <a:t>write the above phrase.</a:t>
            </a:r>
            <a:endParaRPr lang="en-US" dirty="0"/>
          </a:p>
          <a:p>
            <a:endParaRPr lang="en-US" dirty="0"/>
          </a:p>
          <a:p>
            <a:r>
              <a:rPr lang="en-US" dirty="0"/>
              <a:t>Get them thinking about what sources of strength</a:t>
            </a:r>
            <a:r>
              <a:rPr lang="en-US" baseline="0" dirty="0"/>
              <a:t> they have.</a:t>
            </a:r>
          </a:p>
          <a:p>
            <a:r>
              <a:rPr lang="en-US" baseline="0" dirty="0"/>
              <a:t>   - encourage students to be descriptive</a:t>
            </a:r>
          </a:p>
          <a:p>
            <a:r>
              <a:rPr lang="en-US" baseline="0" dirty="0"/>
              <a:t>   - you could have the students write out a few strengths while they watch the video, keeping in mind what emotion they often deal with</a:t>
            </a:r>
          </a:p>
          <a:p>
            <a:endParaRPr lang="en-US" baseline="0" dirty="0"/>
          </a:p>
          <a:p>
            <a:r>
              <a:rPr lang="en-US" baseline="0" dirty="0"/>
              <a:t>If this video does not work, you can follow the link here: https://www.youtube.com/watch?v=81EB9rhwhVw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0AD33-524A-4730-90A3-D207DAEAF1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46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3C28B-3126-4272-84B3-06E663F1E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1CF8C5-3E43-43BB-B152-8AE9E6038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6A37-F89E-4A9B-AFA4-3A4218D37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E60-4F1C-4679-AEA4-02B8140708C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C9AFF-EC60-4526-915C-8864A5D20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993C1-0EB9-4CD3-B071-AB834A790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71F3-9904-485A-9B65-C9D416040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22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68D22-4D2E-4B06-81A8-B0E984594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E49618-8F4D-42B8-9B97-D335067FF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A18E1-74EF-4BA4-916E-4EB2B6639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E60-4F1C-4679-AEA4-02B8140708C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B26F8-43B5-4787-A325-B55039BEB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A1C6F-1FCB-45F2-B834-FBA43FDA8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71F3-9904-485A-9B65-C9D416040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07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9AF103-9593-44E0-B922-4568611DA7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8741AA-300D-410E-BA28-2BDBE7847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1EA4D-BD95-49E2-BD19-AC3101691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E60-4F1C-4679-AEA4-02B8140708C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7B669-F67B-44AF-8D6F-B22979689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01D3E-F294-4155-875D-880934A3A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71F3-9904-485A-9B65-C9D416040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5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8DF9D-FDA2-4D3D-95B9-47CF331DB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08DD6-EE1B-4AD6-BAD7-76B0F04C1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4E83F-684A-4BE8-97A7-D0D45F358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E60-4F1C-4679-AEA4-02B8140708C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52301-E865-42CC-99DF-10D821B0C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DBFE0-2DF8-4211-8BA7-2A0C9A48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71F3-9904-485A-9B65-C9D416040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7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2C7F5-5110-4D53-8B39-AFEA33CF2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9B613-8642-42D0-9AFC-A3DF4972D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5D778-A3EA-49C8-ABEE-20258A833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E60-4F1C-4679-AEA4-02B8140708C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9DAB1-BD06-465E-9498-43DA9A196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BF9D1-7373-4D14-8520-DE8331EA8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71F3-9904-485A-9B65-C9D416040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708E3-6E96-4F23-A4DB-96F3C1B36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F8C60-AFCB-4EC1-817A-9D0E6644EC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6912A-4972-467F-8F0B-01690B26B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0F9C8-EF95-4CF9-8CBA-C2C69917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E60-4F1C-4679-AEA4-02B8140708C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B5EE9-1B15-482B-BBFC-F3E9646E1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BBB74-1D92-4D48-BE76-0E3ED9AD0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71F3-9904-485A-9B65-C9D416040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8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7E334-5DDB-437F-8020-F76CC029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0A4B8-6D54-4E62-A27F-40D63E7D3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577A9D-788B-4A5D-AC15-6B05A579E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06DB28-8F77-4B32-BCDA-B3CA0DC4A0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644099-24BD-4A80-8AF8-34C06E05D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A7DA5F-B3DC-48F2-876E-503917D80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E60-4F1C-4679-AEA4-02B8140708C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0E344B-CEDF-418C-AB1E-928D19200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43278B-1C45-487F-AE00-DEDDC3F7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71F3-9904-485A-9B65-C9D416040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10C32-90E6-4DCC-9596-DEF288E84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50B0C7-1007-4128-8C29-CD036CCF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E60-4F1C-4679-AEA4-02B8140708C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EB98A1-B5DC-43BA-83F9-94089E4DB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FC26F-7855-4613-AA1F-2F4192C06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71F3-9904-485A-9B65-C9D416040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4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FF2CD6-EB36-4DD7-8BD2-960DBCD96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E60-4F1C-4679-AEA4-02B8140708C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0BD7FA-AE04-4A45-B493-5592A1DF5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708FA-CA43-403A-B82C-0226C5BB7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71F3-9904-485A-9B65-C9D416040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18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34857-A59D-4294-B06A-33276EBB9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3DE10-B2CE-45D1-AFA7-DAF980D98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A4033-AFF3-43C2-98A8-B49D9F5DA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4D431-148E-4E3B-B372-95161A55D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E60-4F1C-4679-AEA4-02B8140708C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7C091-F9C5-4B3D-8643-67790CD38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295A0-9D70-40A2-9E93-82E11E4AB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71F3-9904-485A-9B65-C9D416040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3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89F31-048B-4053-9B5A-68B00CC5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7BBB78-E061-4205-955C-863AFFCF6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1639B-4EDB-4160-9EEF-AF00E7AB9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5287C-C74A-4A78-8077-8296E08BE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E60-4F1C-4679-AEA4-02B8140708C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08AE40-3BD1-4DFF-B9BC-C031533B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D6BE8A-54B8-46F2-A4CC-6B9E041C5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71F3-9904-485A-9B65-C9D416040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923275-6666-4E8B-8147-66AE61F88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ABE89-90B9-424E-9280-DBA56AE64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CBDC4-0F2F-4C52-A7B2-18B3D2505E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0AE60-4F1C-4679-AEA4-02B8140708C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2B788-6D4E-46D4-9681-BCDC5717D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2C0FA-3925-4C98-8C69-97E08F266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171F3-9904-485A-9B65-C9D416040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2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1EB9rhwhVw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469"/>
          <a:stretch/>
        </p:blipFill>
        <p:spPr>
          <a:xfrm>
            <a:off x="0" y="0"/>
            <a:ext cx="1218893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65" y="2475675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  <a:latin typeface="Adobe Garamond Pro Bold" panose="02020702060506020403" pitchFamily="18" charset="0"/>
              </a:rPr>
              <a:t>What are your Strengths?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84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en-US" sz="4600" b="1"/>
              <a:t>When we face hardships we often respond with one of the following emotions: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6" y="630935"/>
            <a:ext cx="6894576" cy="34472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296" y="4078223"/>
            <a:ext cx="6894576" cy="2148842"/>
          </a:xfrm>
        </p:spPr>
        <p:txBody>
          <a:bodyPr anchor="t">
            <a:normAutofit/>
          </a:bodyPr>
          <a:lstStyle/>
          <a:p>
            <a:r>
              <a:rPr lang="en-US" sz="3600" dirty="0"/>
              <a:t>anger</a:t>
            </a:r>
          </a:p>
          <a:p>
            <a:r>
              <a:rPr lang="en-US" sz="3600" dirty="0"/>
              <a:t>anxiety</a:t>
            </a:r>
          </a:p>
          <a:p>
            <a:r>
              <a:rPr lang="en-US" sz="3600" dirty="0"/>
              <a:t>sadness/depression</a:t>
            </a:r>
          </a:p>
        </p:txBody>
      </p:sp>
    </p:spTree>
    <p:extLst>
      <p:ext uri="{BB962C8B-B14F-4D97-AF65-F5344CB8AC3E}">
        <p14:creationId xmlns:p14="http://schemas.microsoft.com/office/powerpoint/2010/main" val="2572438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1EE80D-D89C-43F4-95B8-FDF48449AE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24" r="2" b="10445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4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3A31626-6A8D-47B9-81ED-A789580BC893}"/>
              </a:ext>
            </a:extLst>
          </p:cNvPr>
          <p:cNvSpPr txBox="1"/>
          <p:nvPr/>
        </p:nvSpPr>
        <p:spPr>
          <a:xfrm>
            <a:off x="347472" y="1042416"/>
            <a:ext cx="3081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Sources of Strength: </a:t>
            </a:r>
          </a:p>
          <a:p>
            <a:r>
              <a:rPr lang="en-US" sz="36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- a program that opens us up to healthy ways to deal with these emotions</a:t>
            </a:r>
          </a:p>
        </p:txBody>
      </p:sp>
    </p:spTree>
    <p:extLst>
      <p:ext uri="{BB962C8B-B14F-4D97-AF65-F5344CB8AC3E}">
        <p14:creationId xmlns:p14="http://schemas.microsoft.com/office/powerpoint/2010/main" val="1149324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9044227-071D-4831-94D0-C92D4840B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D9A593F-BC31-4557-BBF5-8C741D6E3156}"/>
              </a:ext>
            </a:extLst>
          </p:cNvPr>
          <p:cNvSpPr txBox="1">
            <a:spLocks/>
          </p:cNvSpPr>
          <p:nvPr/>
        </p:nvSpPr>
        <p:spPr>
          <a:xfrm>
            <a:off x="4354513" y="1097279"/>
            <a:ext cx="3505200" cy="360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br>
              <a:rPr lang="en-US" sz="4800" b="1" kern="1200" dirty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US" sz="4800" b="1" kern="12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What helps you through these emotions?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3665" r="-4" b="10916"/>
          <a:stretch/>
        </p:blipFill>
        <p:spPr>
          <a:xfrm>
            <a:off x="20" y="2"/>
            <a:ext cx="3834650" cy="3333747"/>
          </a:xfrm>
          <a:custGeom>
            <a:avLst/>
            <a:gdLst/>
            <a:ahLst/>
            <a:cxnLst/>
            <a:rect l="l" t="t" r="r" b="b"/>
            <a:pathLst>
              <a:path w="3834670" h="3333747">
                <a:moveTo>
                  <a:pt x="0" y="0"/>
                </a:moveTo>
                <a:lnTo>
                  <a:pt x="3066495" y="0"/>
                </a:lnTo>
                <a:lnTo>
                  <a:pt x="3427241" y="1211943"/>
                </a:lnTo>
                <a:lnTo>
                  <a:pt x="3834670" y="3333747"/>
                </a:lnTo>
                <a:lnTo>
                  <a:pt x="0" y="3333747"/>
                </a:lnTo>
                <a:close/>
              </a:path>
            </a:pathLst>
          </a:cu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2813" r="11596" b="3"/>
          <a:stretch/>
        </p:blipFill>
        <p:spPr>
          <a:xfrm>
            <a:off x="1" y="3562350"/>
            <a:ext cx="3986041" cy="3295650"/>
          </a:xfrm>
          <a:custGeom>
            <a:avLst/>
            <a:gdLst/>
            <a:ahLst/>
            <a:cxnLst/>
            <a:rect l="l" t="t" r="r" b="b"/>
            <a:pathLst>
              <a:path w="3986041" h="3295650">
                <a:moveTo>
                  <a:pt x="3878566" y="0"/>
                </a:moveTo>
                <a:lnTo>
                  <a:pt x="3986041" y="559707"/>
                </a:lnTo>
                <a:lnTo>
                  <a:pt x="3751724" y="3295650"/>
                </a:lnTo>
                <a:lnTo>
                  <a:pt x="0" y="3295650"/>
                </a:lnTo>
                <a:lnTo>
                  <a:pt x="0" y="1"/>
                </a:lnTo>
                <a:close/>
              </a:path>
            </a:pathLst>
          </a:cu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27F758D-B23C-459E-AD21-6621782C7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8588" y="0"/>
            <a:ext cx="1339053" cy="6858000"/>
            <a:chOff x="2748588" y="0"/>
            <a:chExt cx="1339053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DD5D69-A882-48D7-ACFB-68E2DC6B0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2432BD6-3DCC-4397-BD7F-3FE84F321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5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33756" r="27778" b="-2"/>
          <a:stretch/>
        </p:blipFill>
        <p:spPr>
          <a:xfrm>
            <a:off x="8240079" y="-1"/>
            <a:ext cx="3951921" cy="6858000"/>
          </a:xfrm>
          <a:custGeom>
            <a:avLst/>
            <a:gdLst/>
            <a:ahLst/>
            <a:cxnLst/>
            <a:rect l="l" t="t" r="r" b="b"/>
            <a:pathLst>
              <a:path w="3951921" h="6858000">
                <a:moveTo>
                  <a:pt x="224707" y="0"/>
                </a:moveTo>
                <a:lnTo>
                  <a:pt x="3951921" y="0"/>
                </a:lnTo>
                <a:lnTo>
                  <a:pt x="3951921" y="6858000"/>
                </a:lnTo>
                <a:lnTo>
                  <a:pt x="886146" y="6858000"/>
                </a:lnTo>
                <a:lnTo>
                  <a:pt x="558800" y="5721062"/>
                </a:lnTo>
                <a:lnTo>
                  <a:pt x="0" y="2712496"/>
                </a:lnTo>
                <a:close/>
              </a:path>
            </a:pathLst>
          </a:cu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7B65906-47BE-4CEA-9E50-301890FFE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1339053" cy="6858000"/>
            <a:chOff x="2748588" y="0"/>
            <a:chExt cx="1339053" cy="6858000"/>
          </a:xfrm>
          <a:effectLst>
            <a:outerShdw blurRad="381000" dist="152400" dir="10800000" algn="ctr" rotWithShape="0">
              <a:srgbClr val="000000">
                <a:alpha val="10000"/>
              </a:srgbClr>
            </a:outerShdw>
          </a:effectLst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9C1A977-5AC1-49DC-B315-CAB53CF6F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AEEAD2A-AA94-4108-8639-95E861AED1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5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7756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249418-0DE8-4544-8DBF-3834EC4A140E}"/>
              </a:ext>
            </a:extLst>
          </p:cNvPr>
          <p:cNvSpPr txBox="1">
            <a:spLocks/>
          </p:cNvSpPr>
          <p:nvPr/>
        </p:nvSpPr>
        <p:spPr>
          <a:xfrm>
            <a:off x="630936" y="639520"/>
            <a:ext cx="3429000" cy="1719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Write down the following sentence: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352D0F0-2084-4CD7-8957-18766E5C6510}"/>
              </a:ext>
            </a:extLst>
          </p:cNvPr>
          <p:cNvSpPr txBox="1">
            <a:spLocks/>
          </p:cNvSpPr>
          <p:nvPr/>
        </p:nvSpPr>
        <p:spPr>
          <a:xfrm>
            <a:off x="420624" y="2807208"/>
            <a:ext cx="3877056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When I feel _______________ ,  </a:t>
            </a:r>
          </a:p>
          <a:p>
            <a:pPr marL="0" indent="0">
              <a:buNone/>
            </a:pPr>
            <a:r>
              <a:rPr lang="en-US" sz="2200" dirty="0"/>
              <a:t>I turn to  _________________ .</a:t>
            </a:r>
          </a:p>
        </p:txBody>
      </p:sp>
      <p:pic>
        <p:nvPicPr>
          <p:cNvPr id="4" name="81EB9rhwhV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54296" y="840105"/>
            <a:ext cx="6903720" cy="517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21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2E56EA-B8C1-4D6D-91E6-148DB9236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39193"/>
            <a:ext cx="3699237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 are TITAN STRONG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D4E95A-DAA2-461B-B655-5F195BE98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4432" y="0"/>
            <a:ext cx="5378903" cy="680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99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</TotalTime>
  <Words>541</Words>
  <Application>Microsoft Office PowerPoint</Application>
  <PresentationFormat>Widescreen</PresentationFormat>
  <Paragraphs>42</Paragraphs>
  <Slides>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Adobe Garamond Pro Bold</vt:lpstr>
      <vt:lpstr>Arial</vt:lpstr>
      <vt:lpstr>Calibri</vt:lpstr>
      <vt:lpstr>Calibri Light</vt:lpstr>
      <vt:lpstr>Office Theme</vt:lpstr>
      <vt:lpstr>What are your Strengths?</vt:lpstr>
      <vt:lpstr>When we face hardships we often respond with one of the following emotions:</vt:lpstr>
      <vt:lpstr>PowerPoint Presentation</vt:lpstr>
      <vt:lpstr>PowerPoint Presentation</vt:lpstr>
      <vt:lpstr>PowerPoint Presentation</vt:lpstr>
      <vt:lpstr>We are TITAN STRONG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your Strengths?</dc:title>
  <dc:creator>TCA Chantel Osborne</dc:creator>
  <cp:lastModifiedBy>TCA Chantel Osborne</cp:lastModifiedBy>
  <cp:revision>3</cp:revision>
  <dcterms:created xsi:type="dcterms:W3CDTF">2020-08-20T18:01:31Z</dcterms:created>
  <dcterms:modified xsi:type="dcterms:W3CDTF">2021-09-07T22:23:45Z</dcterms:modified>
</cp:coreProperties>
</file>